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13AC64-09E3-4F11-80EE-083AD335F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A85A5F-B0F6-40B3-87FA-82B2D958C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B116FD-B58A-4A46-9E34-87D03806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D794-3500-4583-9BB6-D7B4F09DA116}" type="datetimeFigureOut">
              <a:rPr lang="es-GT" smtClean="0"/>
              <a:t>11/07/2022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F9E22D-7EBE-4862-A45A-C01257A15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5932A0-34B8-40CC-B73E-78D3E4328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2D1A-7096-4A48-9472-F0711359D0B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21836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DB2C0-5964-4DA0-A593-5465B60C0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2142DE-FF27-4718-8A89-E6AD56A1E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70EED5-B132-42D7-962C-B9E36B39A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D794-3500-4583-9BB6-D7B4F09DA116}" type="datetimeFigureOut">
              <a:rPr lang="es-GT" smtClean="0"/>
              <a:t>11/07/2022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AB5CDD-EC76-4170-8544-90075796D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BAAF22-0A9A-4C21-838F-970380E2A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2D1A-7096-4A48-9472-F0711359D0B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155667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24B927-650E-43E7-9ABC-564B2F8F1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D15ED01-5A86-42A1-B174-0BA34DD66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DD0008-D594-4B14-844D-AA3B0BB2D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D794-3500-4583-9BB6-D7B4F09DA116}" type="datetimeFigureOut">
              <a:rPr lang="es-GT" smtClean="0"/>
              <a:t>11/07/2022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9114D3-4849-4B18-BF07-710B3705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9ABCC4-82C9-4164-BFBF-E286E66BB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2D1A-7096-4A48-9472-F0711359D0B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39066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F81766-237D-4A62-95BD-03B6E78F4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D30E75-93A5-4DB8-BA7A-A2229E42C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86EEA9-25E0-43B7-92D8-02D88AA36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3BD269-25A9-4CD6-9881-E864A2AB6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D794-3500-4583-9BB6-D7B4F09DA116}" type="datetimeFigureOut">
              <a:rPr lang="es-GT" smtClean="0"/>
              <a:t>11/07/2022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1BB42B-D71A-4C8D-9FE7-BF262BCF4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440C37-9B5E-46A9-A88C-81F5F350F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2D1A-7096-4A48-9472-F0711359D0B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6503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5C095B-EB8C-4BC0-A4E2-760ECE362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4EEE28-498A-4588-ABB1-468846C23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5D6BF0-507D-4A54-A3C9-064983147F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76D91EC-48C0-4CB7-A468-A23A51B282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DE77149-4FE3-4DD0-B8A3-AEE531DD30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3DEA785-9504-46C4-A96F-E6DA82E6B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D794-3500-4583-9BB6-D7B4F09DA116}" type="datetimeFigureOut">
              <a:rPr lang="es-GT" smtClean="0"/>
              <a:t>11/07/2022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57E17E6-36D7-4E5A-BDED-FB5676E2D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1727876-0BF3-4F18-B433-2FDCDE0D7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2D1A-7096-4A48-9472-F0711359D0B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0838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B6E2CB-3509-4FA1-9B03-8613F40D0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AF119F4-6F6C-4668-B280-06AA72CC7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D794-3500-4583-9BB6-D7B4F09DA116}" type="datetimeFigureOut">
              <a:rPr lang="es-GT" smtClean="0"/>
              <a:t>11/07/2022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774F8E-6298-46DD-A9CA-1C01C04A3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23B0410-D637-4687-98BB-A36B905C3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2D1A-7096-4A48-9472-F0711359D0B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194672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5C86C5C-4068-401E-8059-A0EAB9580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D794-3500-4583-9BB6-D7B4F09DA116}" type="datetimeFigureOut">
              <a:rPr lang="es-GT" smtClean="0"/>
              <a:t>11/07/2022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2BF0734-BB8D-4220-85D6-9C28FED11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DCCC1EC-FAC6-4A48-9498-B2BB6A084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2D1A-7096-4A48-9472-F0711359D0B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88810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5C7D7C-D547-4438-A5C9-230053BAC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5541DE-B999-4EE2-9992-97C3AA8EA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CB96F34-A524-4569-9A6E-82499A4CB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A61EFF-3B98-49C3-8575-85C22F8A6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D794-3500-4583-9BB6-D7B4F09DA116}" type="datetimeFigureOut">
              <a:rPr lang="es-GT" smtClean="0"/>
              <a:t>11/07/2022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B722D9-5457-4CD1-821E-01805991B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3C86A9-5EE0-40B8-A1FC-DA2DF074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2D1A-7096-4A48-9472-F0711359D0B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893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D34529-2D98-4FA1-8CBF-6D51D81DF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0D4AF2-EC56-4C1F-AF02-CDFA8FCC94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056E65C-96C9-4B82-A3C9-FDBC4BCD9A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F243B6-0123-4004-928D-5A9C835DA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D794-3500-4583-9BB6-D7B4F09DA116}" type="datetimeFigureOut">
              <a:rPr lang="es-GT" smtClean="0"/>
              <a:t>11/07/2022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8040A95-429B-4D57-8D55-A25279737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60959A-3C89-47FB-BCC7-4DBBE19F0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2D1A-7096-4A48-9472-F0711359D0B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037682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0990FE-A857-443B-9EFA-2AEC3804C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5B0282-80C5-4898-9177-90B3DE8836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1569B2-8565-45D0-A6DA-7BEB8021E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D794-3500-4583-9BB6-D7B4F09DA116}" type="datetimeFigureOut">
              <a:rPr lang="es-GT" smtClean="0"/>
              <a:t>11/07/2022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BA0119-81A8-4522-A0F1-911A88C37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E13F84-78F0-49BF-83B9-079004E79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2D1A-7096-4A48-9472-F0711359D0B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65411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5577ED4-D043-4C88-B1AF-44A38A4AE0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843412-1603-435E-A15C-FB24CBB52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FBE351-F13D-4520-BDDE-8BD02C319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D794-3500-4583-9BB6-D7B4F09DA116}" type="datetimeFigureOut">
              <a:rPr lang="es-GT" smtClean="0"/>
              <a:t>11/07/2022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636CE1-3229-425F-84AE-F7BD6ED5E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B597AF-10A6-47FF-9693-3BE364B11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2D1A-7096-4A48-9472-F0711359D0B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44493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1824826-7104-41FB-8523-E7822AF5D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06FDE5-6E55-4725-BC8D-94B00B30B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0CD5E7-DCF9-4EAB-ABED-F36C5C889F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ED794-3500-4583-9BB6-D7B4F09DA116}" type="datetimeFigureOut">
              <a:rPr lang="es-GT" smtClean="0"/>
              <a:t>11/07/2022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E12960-4455-46F6-B294-77ED9B69A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E19A2A-3DB0-437A-AE75-07AABB4BCE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D2D1A-7096-4A48-9472-F0711359D0B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8942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D7F979-FD46-43FD-8520-7B7E35E903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u="sng"/>
              <a:t>TAREA 1 </a:t>
            </a:r>
            <a:r>
              <a:rPr lang="es-ES" b="1" u="sng" dirty="0"/>
              <a:t>4TA UNIDAD</a:t>
            </a:r>
            <a:endParaRPr lang="es-GT" b="1" u="sng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BBA7AFD-06AA-42FF-A4AB-D5EC1F9B96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s-ES" sz="2800" b="1" u="sng" dirty="0"/>
              <a:t>SEXTO PRIMARIA</a:t>
            </a:r>
          </a:p>
          <a:p>
            <a:r>
              <a:rPr lang="es-ES" sz="2800" b="1" u="sng" dirty="0"/>
              <a:t>CLAUDIA VASCONCELOS</a:t>
            </a:r>
          </a:p>
          <a:p>
            <a:r>
              <a:rPr lang="es-ES" sz="2800" b="1" u="sng" dirty="0"/>
              <a:t>Entrega de </a:t>
            </a:r>
            <a:r>
              <a:rPr lang="es-ES" sz="2800" b="1" u="sng" dirty="0" err="1"/>
              <a:t>atreas</a:t>
            </a:r>
            <a:r>
              <a:rPr lang="es-ES" sz="2800" b="1" u="sng" dirty="0"/>
              <a:t> lunes 18 de julio en Santillana y classroom.</a:t>
            </a:r>
            <a:endParaRPr lang="es-GT" sz="2800" b="1" u="sng" dirty="0"/>
          </a:p>
        </p:txBody>
      </p:sp>
    </p:spTree>
    <p:extLst>
      <p:ext uri="{BB962C8B-B14F-4D97-AF65-F5344CB8AC3E}">
        <p14:creationId xmlns:p14="http://schemas.microsoft.com/office/powerpoint/2010/main" val="2620281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664BB72-CE08-4D60-8D43-DC9F1FCD8255}"/>
              </a:ext>
            </a:extLst>
          </p:cNvPr>
          <p:cNvSpPr txBox="1"/>
          <p:nvPr/>
        </p:nvSpPr>
        <p:spPr>
          <a:xfrm>
            <a:off x="768627" y="175304"/>
            <a:ext cx="11237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MATEMÁTICA:</a:t>
            </a:r>
          </a:p>
          <a:p>
            <a:endParaRPr lang="es-GT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0BF91D2-C217-467E-95E9-DD8EAA0677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219" b="14894"/>
          <a:stretch/>
        </p:blipFill>
        <p:spPr>
          <a:xfrm>
            <a:off x="410817" y="1762539"/>
            <a:ext cx="3326296" cy="120594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D27A20A-71EF-4589-BF78-2C26F6377275}"/>
              </a:ext>
            </a:extLst>
          </p:cNvPr>
          <p:cNvSpPr txBox="1"/>
          <p:nvPr/>
        </p:nvSpPr>
        <p:spPr>
          <a:xfrm>
            <a:off x="410817" y="821635"/>
            <a:ext cx="3684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Convierte las siguientes fracciones heterogéneas a homogéneas.</a:t>
            </a:r>
            <a:endParaRPr lang="es-GT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628B97A-7688-4AAC-956B-1BADE39B4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669" y="821635"/>
            <a:ext cx="5914981" cy="56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944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5210C9C-5A28-4CDF-ABFC-C6530C2D4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81" y="1604708"/>
            <a:ext cx="2857899" cy="364858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C283704-3A9F-4268-9751-681C5F6E3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6918" y="1476102"/>
            <a:ext cx="2810267" cy="390579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3AD0A4-1636-4BFB-A770-2776DB0EED33}"/>
              </a:ext>
            </a:extLst>
          </p:cNvPr>
          <p:cNvSpPr txBox="1"/>
          <p:nvPr/>
        </p:nvSpPr>
        <p:spPr>
          <a:xfrm>
            <a:off x="901148" y="318052"/>
            <a:ext cx="6480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Realiza las siguientes multiplicaciones de fracciones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904594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09DD8A1-6AE5-4ECF-96B5-3063E482A71F}"/>
              </a:ext>
            </a:extLst>
          </p:cNvPr>
          <p:cNvSpPr txBox="1"/>
          <p:nvPr/>
        </p:nvSpPr>
        <p:spPr>
          <a:xfrm>
            <a:off x="636104" y="424070"/>
            <a:ext cx="9554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Comunicación y lenguaje:</a:t>
            </a:r>
          </a:p>
          <a:p>
            <a:endParaRPr lang="es-GT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B0B491B-4D07-4D72-8A6E-13F2129C4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353" y="2335291"/>
            <a:ext cx="9554818" cy="34426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B048CC7-B3E2-4C90-ACB7-A905D883607E}"/>
              </a:ext>
            </a:extLst>
          </p:cNvPr>
          <p:cNvSpPr txBox="1"/>
          <p:nvPr/>
        </p:nvSpPr>
        <p:spPr>
          <a:xfrm>
            <a:off x="1099930" y="1080053"/>
            <a:ext cx="53273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Escribe el nombre de cada elemento del teatro.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Realiza un teatrino y representa una obra musical para el día 22/7/2022.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47545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5942452-F72B-4E2C-ABF8-3AFDD7F207FB}"/>
              </a:ext>
            </a:extLst>
          </p:cNvPr>
          <p:cNvSpPr txBox="1"/>
          <p:nvPr/>
        </p:nvSpPr>
        <p:spPr>
          <a:xfrm>
            <a:off x="543339" y="410817"/>
            <a:ext cx="9276522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/>
              <a:t>Medio natural:</a:t>
            </a:r>
          </a:p>
          <a:p>
            <a:r>
              <a:rPr lang="es-ES" dirty="0"/>
              <a:t> 1. realiza una presentación en power point sobre las siguientes ets para el día 22/7/2022</a:t>
            </a:r>
          </a:p>
          <a:p>
            <a:r>
              <a:rPr lang="es-ES" dirty="0"/>
              <a:t>Clamidia,sifilis,gonorrea,vph,sida,herpes genital, hongo genital.</a:t>
            </a:r>
          </a:p>
          <a:p>
            <a:pPr marL="342900" indent="-342900">
              <a:buAutoNum type="arabicPeriod" startAt="2"/>
            </a:pPr>
            <a:r>
              <a:rPr lang="es-ES" dirty="0"/>
              <a:t>Investiga los lugares de Guatemala que ayudan a drogodependientes y las clases de drogas que existen.</a:t>
            </a:r>
          </a:p>
          <a:p>
            <a:pPr marL="342900" indent="-342900">
              <a:buAutoNum type="arabicPeriod" startAt="2"/>
            </a:pPr>
            <a:endParaRPr lang="es-ES" dirty="0"/>
          </a:p>
          <a:p>
            <a:r>
              <a:rPr lang="es-ES" sz="2400" b="1" u="sng" dirty="0"/>
              <a:t>MEDIO SOCIAL:</a:t>
            </a:r>
          </a:p>
          <a:p>
            <a:pPr marL="457200" indent="-457200">
              <a:buAutoNum type="arabicPeriod"/>
            </a:pPr>
            <a:r>
              <a:rPr lang="es-ES" sz="2400" dirty="0"/>
              <a:t>Investiga los movimientos migratorios que sucedieron en </a:t>
            </a:r>
            <a:r>
              <a:rPr lang="es-ES" sz="2400" dirty="0" err="1"/>
              <a:t>c.a</a:t>
            </a:r>
            <a:r>
              <a:rPr lang="es-ES" sz="2400" dirty="0"/>
              <a:t> en el siglo xx.</a:t>
            </a:r>
          </a:p>
          <a:p>
            <a:pPr marL="457200" indent="-457200">
              <a:buAutoNum type="arabicPeriod"/>
            </a:pPr>
            <a:r>
              <a:rPr lang="es-ES" sz="2400" dirty="0"/>
              <a:t>Realizar pág. 376 y 377 del libro.</a:t>
            </a:r>
          </a:p>
          <a:p>
            <a:endParaRPr lang="es-ES" sz="2400" dirty="0"/>
          </a:p>
          <a:p>
            <a:r>
              <a:rPr lang="es-ES" sz="3200" b="1" u="sng" dirty="0"/>
              <a:t>Formación ciudadana.</a:t>
            </a:r>
          </a:p>
          <a:p>
            <a:r>
              <a:rPr lang="es-ES" sz="3200" dirty="0"/>
              <a:t>1.</a:t>
            </a:r>
            <a:r>
              <a:rPr lang="es-ES" sz="2800" dirty="0"/>
              <a:t>Realiza un árbol de problemas con un problema social</a:t>
            </a:r>
            <a:r>
              <a:rPr lang="es-ES" sz="3200" dirty="0"/>
              <a:t>.</a:t>
            </a:r>
          </a:p>
          <a:p>
            <a:r>
              <a:rPr lang="es-ES" sz="3200" dirty="0"/>
              <a:t>2. </a:t>
            </a:r>
            <a:r>
              <a:rPr lang="es-ES" sz="2800" dirty="0"/>
              <a:t>Investigar día mundial de la población 11 de julio.</a:t>
            </a:r>
          </a:p>
          <a:p>
            <a:r>
              <a:rPr lang="es-ES" sz="3200" b="1" u="sng" dirty="0"/>
              <a:t>INGLES:</a:t>
            </a:r>
          </a:p>
          <a:p>
            <a:r>
              <a:rPr lang="es-ES" sz="3200" dirty="0"/>
              <a:t>Realizar 10 pag del libro pequeño.</a:t>
            </a:r>
          </a:p>
          <a:p>
            <a:endParaRPr lang="es-ES" sz="2800" dirty="0"/>
          </a:p>
          <a:p>
            <a:endParaRPr lang="es-ES" sz="2400" b="1" u="sng" dirty="0"/>
          </a:p>
          <a:p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42196340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178</Words>
  <Application>Microsoft Office PowerPoint</Application>
  <PresentationFormat>Panorámica</PresentationFormat>
  <Paragraphs>25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TAREA 1 4TA UNIDAD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TAREA1 4TA UNIDAD</dc:title>
  <dc:creator>Claudia Vasconcelos</dc:creator>
  <cp:lastModifiedBy>Claudia Vasconcelos</cp:lastModifiedBy>
  <cp:revision>7</cp:revision>
  <dcterms:created xsi:type="dcterms:W3CDTF">2022-07-11T15:03:12Z</dcterms:created>
  <dcterms:modified xsi:type="dcterms:W3CDTF">2022-07-11T17:25:01Z</dcterms:modified>
</cp:coreProperties>
</file>